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4350240" y="2855520"/>
            <a:ext cx="441720" cy="103680"/>
            <a:chOff x="4350240" y="2855520"/>
            <a:chExt cx="441720" cy="103680"/>
          </a:xfrm>
        </p:grpSpPr>
        <p:sp>
          <p:nvSpPr>
            <p:cNvPr id="1" name="CustomShape 2"/>
            <p:cNvSpPr/>
            <p:nvPr/>
          </p:nvSpPr>
          <p:spPr>
            <a:xfrm>
              <a:off x="4519080" y="2855520"/>
              <a:ext cx="103680" cy="1036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4688280" y="2855520"/>
              <a:ext cx="103680" cy="1036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4350240" y="2855520"/>
              <a:ext cx="103680" cy="10368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71400" y="990720"/>
            <a:ext cx="7799760" cy="17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4800" spc="-1" strike="noStrike">
                <a:solidFill>
                  <a:srgbClr val="ffffff"/>
                </a:solidFill>
                <a:latin typeface="Caveat"/>
                <a:ea typeface="Caveat"/>
              </a:rPr>
              <a:t>P2 – Transformez une maquette en site web avec HTML &amp; CSS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71400" y="3174840"/>
            <a:ext cx="779976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100" spc="-1" strike="noStrike">
                <a:solidFill>
                  <a:srgbClr val="cacaca"/>
                </a:solidFill>
                <a:latin typeface="Caveat"/>
                <a:ea typeface="Caveat"/>
              </a:rPr>
              <a:t>par Thomas RANQUE</a:t>
            </a:r>
            <a:endParaRPr b="0" lang="fr-FR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@media 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76000" y="1368360"/>
            <a:ext cx="270900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Prise en compte des break-points 992px &amp; 768px.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Desktop first : argument ‘max’ uniquement.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176000" y="432000"/>
            <a:ext cx="6787800" cy="38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71680" y="303480"/>
            <a:ext cx="41698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700" spc="-1" strike="noStrike">
                <a:solidFill>
                  <a:srgbClr val="ffffff"/>
                </a:solidFill>
                <a:latin typeface="Oswald"/>
                <a:ea typeface="Oswald"/>
              </a:rPr>
              <a:t>Bilan</a:t>
            </a: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7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76000" y="1512000"/>
            <a:ext cx="316764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Rigueur dans la structure HTML.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Prise en compte de la spécificité en CSS.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Les validateurs W3C.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951720" y="0"/>
            <a:ext cx="5191920" cy="29260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5184000" y="1728000"/>
            <a:ext cx="3960720" cy="3396600"/>
          </a:xfrm>
          <a:prstGeom prst="rect">
            <a:avLst/>
          </a:prstGeom>
          <a:ln>
            <a:noFill/>
          </a:ln>
          <a:effectLst>
            <a:outerShdw dir="13500000" dist="107932">
              <a:srgbClr val="808080">
                <a:alpha val="3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71680" y="303480"/>
            <a:ext cx="41698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700" spc="-1" strike="noStrike">
                <a:solidFill>
                  <a:srgbClr val="ffffff"/>
                </a:solidFill>
                <a:latin typeface="Oswald"/>
                <a:ea typeface="Oswald"/>
              </a:rPr>
              <a:t>Le projet</a:t>
            </a:r>
            <a:endParaRPr b="0" lang="fr-FR" sz="27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76000" y="1512000"/>
            <a:ext cx="316764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Intégration HTML &amp; CSS de maquettes graphiques du site Booki.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Site de réservation en ligne de locations de vacances.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Recherche par ville.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Desktop first.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Flexbox.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Break-points 992px / 768px.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925160" y="0"/>
            <a:ext cx="39304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58200" y="23292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67000"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Oswald"/>
              </a:rPr>
              <a:t>Découpe sémantique</a:t>
            </a:r>
            <a:br/>
            <a:r>
              <a:rPr b="0" lang="fr-FR" sz="1400" spc="-1" strike="noStrike">
                <a:solidFill>
                  <a:srgbClr val="37474f"/>
                </a:solidFill>
                <a:latin typeface="Oswald"/>
                <a:ea typeface="Oswald"/>
              </a:rPr>
              <a:t>définition des balises sémantiques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872000" y="1332000"/>
            <a:ext cx="2087640" cy="30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&lt;header&gt;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&lt;nav&gt;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&lt;/header&gt;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&lt;main&gt;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&lt;form&gt;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&lt;.main-content&gt;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&lt;section&gt;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&lt;section&gt;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&lt;/.main-content&gt;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&lt;aside&gt;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&lt;/main&gt;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&lt;footer&gt;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220000" y="360"/>
            <a:ext cx="39304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Rendu visuel du projet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Format Desktop / Tablette / Mobile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48000" y="1480680"/>
            <a:ext cx="4350240" cy="32709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4320000" y="157320"/>
            <a:ext cx="3513600" cy="4090320"/>
          </a:xfrm>
          <a:prstGeom prst="rect">
            <a:avLst/>
          </a:prstGeom>
          <a:ln>
            <a:noFill/>
          </a:ln>
          <a:effectLst>
            <a:outerShdw dir="8100000" dist="107932">
              <a:srgbClr val="808080">
                <a:alpha val="30000"/>
              </a:srgbClr>
            </a:outerShdw>
          </a:effectLst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6644880" y="974160"/>
            <a:ext cx="1812600" cy="2807640"/>
          </a:xfrm>
          <a:prstGeom prst="rect">
            <a:avLst/>
          </a:prstGeom>
          <a:ln>
            <a:noFill/>
          </a:ln>
          <a:effectLst>
            <a:outerShdw dir="8100000" dist="107932">
              <a:srgbClr val="80808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71680" y="303480"/>
            <a:ext cx="41698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700" spc="-1" strike="noStrike">
                <a:solidFill>
                  <a:srgbClr val="ffffff"/>
                </a:solidFill>
                <a:latin typeface="Oswald"/>
                <a:ea typeface="Oswald"/>
              </a:rPr>
              <a:t>Le code</a:t>
            </a: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Oswald"/>
                <a:ea typeface="Oswald"/>
              </a:rPr>
              <a:t>&lt;head&gt;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76000" y="1512000"/>
            <a:ext cx="316764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Meta ‘UTF-8’ &amp; ‘viewport’.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Fonts Google &amp; Font Awesome (icones).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Normalize.css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Css en 4 parties.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104000" y="923040"/>
            <a:ext cx="5039640" cy="282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&lt;header&gt;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76000" y="1512360"/>
            <a:ext cx="316764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Logo &amp; &lt;nav&gt;.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Mise en place des variables CSS.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Définition de la police par défaut.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Définition des couleurs par défaut.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Mise en place du ‘box-sizing’.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Définition des balises titre (h1, h2).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808000" y="424440"/>
            <a:ext cx="5687640" cy="13032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743640" y="1885680"/>
            <a:ext cx="4742280" cy="481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&lt;form&gt;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76000" y="1368360"/>
            <a:ext cx="316764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Fieldset englobant.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Classes ‘search’ &amp; ‘options’.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2 &lt;span&gt; pour le bouton ‘submit’.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&lt;label&gt; utilisé avec pseudo-classes ‘::before’ pour le design des filtres.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0" y="3312000"/>
            <a:ext cx="5947200" cy="26636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464000" y="-33120"/>
            <a:ext cx="4715640" cy="4785120"/>
          </a:xfrm>
          <a:prstGeom prst="rect">
            <a:avLst/>
          </a:prstGeom>
          <a:ln>
            <a:noFill/>
          </a:ln>
          <a:effectLst>
            <a:outerShdw dir="8100000" dist="107932">
              <a:srgbClr val="80808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58000" y="25128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&lt;section&gt; &lt;aside&gt;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76000" y="1368360"/>
            <a:ext cx="230364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Srcset avec les propriétés ‘w’ &amp; ‘sizes’ (prise en compte des zooms).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Structure de la card :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Card-image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Card-body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card-title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card-rating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Couleur de l’étoile.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925360" y="360"/>
            <a:ext cx="5858280" cy="51429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6353640" y="2582280"/>
            <a:ext cx="5495400" cy="5132520"/>
          </a:xfrm>
          <a:prstGeom prst="rect">
            <a:avLst/>
          </a:prstGeom>
          <a:ln>
            <a:noFill/>
          </a:ln>
          <a:effectLst>
            <a:outerShdw dir="13500000" dist="107932">
              <a:srgbClr val="80808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278000" y="251280"/>
            <a:ext cx="3783600" cy="8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&lt;footer&gt;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296000" y="1368360"/>
            <a:ext cx="2709000" cy="32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Srcset avec les propriétés ‘w’ &amp; ‘sizes’ (prise en compte des zooms).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Structure de la card :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Card-image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Card-body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card-title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card-rating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Couleur de l’étoile.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356000" y="432360"/>
            <a:ext cx="5651640" cy="381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2022-01-16T14:53:12Z</dcterms:modified>
  <cp:revision>8</cp:revision>
  <dc:subject/>
  <dc:title/>
</cp:coreProperties>
</file>